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1" r:id="rId4"/>
    <p:sldId id="263" r:id="rId5"/>
    <p:sldId id="259" r:id="rId6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C89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A0CA-2BDF-49E0-A9BF-2D29A9A28B54}" type="datetimeFigureOut">
              <a:rPr lang="bg-BG" smtClean="0"/>
              <a:t>16.9.2014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FC84-8C9B-47B4-98CF-4C1A99287AF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82115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A0CA-2BDF-49E0-A9BF-2D29A9A28B54}" type="datetimeFigureOut">
              <a:rPr lang="bg-BG" smtClean="0"/>
              <a:t>16.9.2014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FC84-8C9B-47B4-98CF-4C1A99287AF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70090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A0CA-2BDF-49E0-A9BF-2D29A9A28B54}" type="datetimeFigureOut">
              <a:rPr lang="bg-BG" smtClean="0"/>
              <a:t>16.9.2014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FC84-8C9B-47B4-98CF-4C1A99287AF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74680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A0CA-2BDF-49E0-A9BF-2D29A9A28B54}" type="datetimeFigureOut">
              <a:rPr lang="bg-BG" smtClean="0"/>
              <a:t>16.9.2014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FC84-8C9B-47B4-98CF-4C1A99287AF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26284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A0CA-2BDF-49E0-A9BF-2D29A9A28B54}" type="datetimeFigureOut">
              <a:rPr lang="bg-BG" smtClean="0"/>
              <a:t>16.9.2014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FC84-8C9B-47B4-98CF-4C1A99287AF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79564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A0CA-2BDF-49E0-A9BF-2D29A9A28B54}" type="datetimeFigureOut">
              <a:rPr lang="bg-BG" smtClean="0"/>
              <a:t>16.9.2014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FC84-8C9B-47B4-98CF-4C1A99287AF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3289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A0CA-2BDF-49E0-A9BF-2D29A9A28B54}" type="datetimeFigureOut">
              <a:rPr lang="bg-BG" smtClean="0"/>
              <a:t>16.9.2014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FC84-8C9B-47B4-98CF-4C1A99287AF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32000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A0CA-2BDF-49E0-A9BF-2D29A9A28B54}" type="datetimeFigureOut">
              <a:rPr lang="bg-BG" smtClean="0"/>
              <a:t>16.9.2014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FC84-8C9B-47B4-98CF-4C1A99287AF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94956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A0CA-2BDF-49E0-A9BF-2D29A9A28B54}" type="datetimeFigureOut">
              <a:rPr lang="bg-BG" smtClean="0"/>
              <a:t>16.9.2014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FC84-8C9B-47B4-98CF-4C1A99287AF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15066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A0CA-2BDF-49E0-A9BF-2D29A9A28B54}" type="datetimeFigureOut">
              <a:rPr lang="bg-BG" smtClean="0"/>
              <a:t>16.9.2014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FC84-8C9B-47B4-98CF-4C1A99287AF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2249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A0CA-2BDF-49E0-A9BF-2D29A9A28B54}" type="datetimeFigureOut">
              <a:rPr lang="bg-BG" smtClean="0"/>
              <a:t>16.9.2014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FC84-8C9B-47B4-98CF-4C1A99287AF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12437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98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CA0CA-2BDF-49E0-A9BF-2D29A9A28B54}" type="datetimeFigureOut">
              <a:rPr lang="bg-BG" smtClean="0"/>
              <a:t>16.9.2014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FFC84-8C9B-47B4-98CF-4C1A99287AF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01127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Откриване на новата учебна година - </a:t>
            </a:r>
            <a:br>
              <a:rPr lang="ru-RU" sz="3200" dirty="0" smtClean="0">
                <a:latin typeface="BatangChe" panose="02030609000101010101" pitchFamily="49" charset="-127"/>
                <a:ea typeface="BatangChe" panose="02030609000101010101" pitchFamily="49" charset="-127"/>
              </a:rPr>
            </a:br>
            <a:r>
              <a:rPr lang="ru-RU" sz="3200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15.09. 2014 г.</a:t>
            </a:r>
            <a:endParaRPr lang="bg-BG" sz="3200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00" y="2132856"/>
            <a:ext cx="4326400" cy="32448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32856"/>
            <a:ext cx="4326400" cy="3244800"/>
          </a:xfrm>
        </p:spPr>
      </p:pic>
    </p:spTree>
    <p:extLst>
      <p:ext uri="{BB962C8B-B14F-4D97-AF65-F5344CB8AC3E}">
        <p14:creationId xmlns:p14="http://schemas.microsoft.com/office/powerpoint/2010/main" val="646115283"/>
      </p:ext>
    </p:extLst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5688632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Buxton Sketch" panose="03080500000500000004" pitchFamily="66" charset="0"/>
              </a:rPr>
              <a:t>П</a:t>
            </a:r>
            <a:r>
              <a:rPr lang="ru-RU" sz="3200" b="1" dirty="0" smtClean="0">
                <a:latin typeface="Buxton Sketch" panose="03080500000500000004" pitchFamily="66" charset="0"/>
              </a:rPr>
              <a:t>риветствие</a:t>
            </a:r>
            <a:br>
              <a:rPr lang="ru-RU" sz="3200" b="1" dirty="0" smtClean="0">
                <a:latin typeface="Buxton Sketch" panose="03080500000500000004" pitchFamily="66" charset="0"/>
              </a:rPr>
            </a:br>
            <a:r>
              <a:rPr lang="ru-RU" sz="3200" b="1" dirty="0" smtClean="0">
                <a:latin typeface="Buxton Sketch" panose="03080500000500000004" pitchFamily="66" charset="0"/>
              </a:rPr>
              <a:t>към</a:t>
            </a:r>
            <a:br>
              <a:rPr lang="ru-RU" sz="3200" b="1" dirty="0" smtClean="0">
                <a:latin typeface="Buxton Sketch" panose="03080500000500000004" pitchFamily="66" charset="0"/>
              </a:rPr>
            </a:br>
            <a:r>
              <a:rPr lang="ru-RU" sz="3200" b="1" dirty="0" smtClean="0">
                <a:latin typeface="Buxton Sketch" panose="03080500000500000004" pitchFamily="66" charset="0"/>
              </a:rPr>
              <a:t>преподаватели,</a:t>
            </a:r>
            <a:br>
              <a:rPr lang="ru-RU" sz="3200" b="1" dirty="0" smtClean="0">
                <a:latin typeface="Buxton Sketch" panose="03080500000500000004" pitchFamily="66" charset="0"/>
              </a:rPr>
            </a:br>
            <a:r>
              <a:rPr lang="ru-RU" sz="3200" b="1" dirty="0" smtClean="0">
                <a:latin typeface="Buxton Sketch" panose="03080500000500000004" pitchFamily="66" charset="0"/>
              </a:rPr>
              <a:t>ученици и родители</a:t>
            </a:r>
            <a:br>
              <a:rPr lang="ru-RU" sz="3200" b="1" dirty="0" smtClean="0">
                <a:latin typeface="Buxton Sketch" panose="03080500000500000004" pitchFamily="66" charset="0"/>
              </a:rPr>
            </a:br>
            <a:r>
              <a:rPr lang="ru-RU" sz="3200" b="1" dirty="0" smtClean="0">
                <a:latin typeface="Buxton Sketch" panose="03080500000500000004" pitchFamily="66" charset="0"/>
              </a:rPr>
              <a:t>за</a:t>
            </a:r>
            <a:br>
              <a:rPr lang="ru-RU" sz="3200" b="1" dirty="0" smtClean="0">
                <a:latin typeface="Buxton Sketch" panose="03080500000500000004" pitchFamily="66" charset="0"/>
              </a:rPr>
            </a:br>
            <a:r>
              <a:rPr lang="ru-RU" sz="3200" b="1" dirty="0" smtClean="0">
                <a:latin typeface="Buxton Sketch" panose="03080500000500000004" pitchFamily="66" charset="0"/>
              </a:rPr>
              <a:t>първия учебен ден</a:t>
            </a:r>
            <a:br>
              <a:rPr lang="ru-RU" sz="3200" b="1" dirty="0" smtClean="0">
                <a:latin typeface="Buxton Sketch" panose="03080500000500000004" pitchFamily="66" charset="0"/>
              </a:rPr>
            </a:br>
            <a:r>
              <a:rPr lang="ru-RU" sz="3200" b="1" dirty="0" smtClean="0">
                <a:latin typeface="Buxton Sketch" panose="03080500000500000004" pitchFamily="66" charset="0"/>
              </a:rPr>
              <a:t>поднесоха</a:t>
            </a:r>
            <a:br>
              <a:rPr lang="ru-RU" sz="3200" b="1" dirty="0" smtClean="0">
                <a:latin typeface="Buxton Sketch" panose="03080500000500000004" pitchFamily="66" charset="0"/>
              </a:rPr>
            </a:br>
            <a:r>
              <a:rPr lang="ru-RU" sz="3200" b="1" dirty="0" smtClean="0">
                <a:latin typeface="Buxton Sketch" panose="03080500000500000004" pitchFamily="66" charset="0"/>
              </a:rPr>
              <a:t>г-н Митов - Директор</a:t>
            </a:r>
            <a:br>
              <a:rPr lang="ru-RU" sz="3200" b="1" dirty="0" smtClean="0">
                <a:latin typeface="Buxton Sketch" panose="03080500000500000004" pitchFamily="66" charset="0"/>
              </a:rPr>
            </a:br>
            <a:r>
              <a:rPr lang="ru-RU" sz="3200" b="1" dirty="0" smtClean="0">
                <a:latin typeface="Buxton Sketch" panose="03080500000500000004" pitchFamily="66" charset="0"/>
              </a:rPr>
              <a:t> на</a:t>
            </a:r>
            <a:br>
              <a:rPr lang="ru-RU" sz="3200" b="1" dirty="0" smtClean="0">
                <a:latin typeface="Buxton Sketch" panose="03080500000500000004" pitchFamily="66" charset="0"/>
              </a:rPr>
            </a:br>
            <a:r>
              <a:rPr lang="ru-RU" sz="3200" b="1" dirty="0" smtClean="0">
                <a:latin typeface="Buxton Sketch" panose="03080500000500000004" pitchFamily="66" charset="0"/>
              </a:rPr>
              <a:t>НУ ,, Христо Ботев"гр. Троян,</a:t>
            </a:r>
            <a:br>
              <a:rPr lang="ru-RU" sz="3200" b="1" dirty="0" smtClean="0">
                <a:latin typeface="Buxton Sketch" panose="03080500000500000004" pitchFamily="66" charset="0"/>
              </a:rPr>
            </a:br>
            <a:r>
              <a:rPr lang="ru-RU" sz="3200" b="1" dirty="0" smtClean="0">
                <a:latin typeface="Buxton Sketch" panose="03080500000500000004" pitchFamily="66" charset="0"/>
              </a:rPr>
              <a:t>г-н Кольо Кацаров - зам.кмет</a:t>
            </a:r>
            <a:br>
              <a:rPr lang="ru-RU" sz="3200" b="1" dirty="0" smtClean="0">
                <a:latin typeface="Buxton Sketch" panose="03080500000500000004" pitchFamily="66" charset="0"/>
              </a:rPr>
            </a:br>
            <a:r>
              <a:rPr lang="ru-RU" sz="3200" b="1" dirty="0" smtClean="0">
                <a:latin typeface="Buxton Sketch" panose="03080500000500000004" pitchFamily="66" charset="0"/>
              </a:rPr>
              <a:t>на</a:t>
            </a:r>
            <a:br>
              <a:rPr lang="ru-RU" sz="3200" b="1" dirty="0" smtClean="0">
                <a:latin typeface="Buxton Sketch" panose="03080500000500000004" pitchFamily="66" charset="0"/>
              </a:rPr>
            </a:br>
            <a:r>
              <a:rPr lang="ru-RU" sz="3200" b="1" dirty="0" smtClean="0">
                <a:latin typeface="Buxton Sketch" panose="03080500000500000004" pitchFamily="66" charset="0"/>
              </a:rPr>
              <a:t>Община Троян </a:t>
            </a:r>
            <a:br>
              <a:rPr lang="ru-RU" sz="3200" b="1" dirty="0" smtClean="0">
                <a:latin typeface="Buxton Sketch" panose="03080500000500000004" pitchFamily="66" charset="0"/>
              </a:rPr>
            </a:br>
            <a:r>
              <a:rPr lang="ru-RU" sz="3200" dirty="0" smtClean="0">
                <a:latin typeface="Buxton Sketch" panose="03080500000500000004" pitchFamily="66" charset="0"/>
              </a:rPr>
              <a:t/>
            </a:r>
            <a:br>
              <a:rPr lang="ru-RU" sz="3200" dirty="0" smtClean="0">
                <a:latin typeface="Buxton Sketch" panose="03080500000500000004" pitchFamily="66" charset="0"/>
              </a:rPr>
            </a:br>
            <a:endParaRPr lang="bg-BG" sz="3200" dirty="0">
              <a:latin typeface="Buxton Sketch" panose="030805000005000000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71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68" y="188640"/>
            <a:ext cx="4038600" cy="30289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8640"/>
            <a:ext cx="4038600" cy="3028950"/>
          </a:xfr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96394"/>
            <a:ext cx="4038600" cy="302895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864" y="3501008"/>
            <a:ext cx="40386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4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000">
        <p:checker/>
      </p:transition>
    </mc:Choice>
    <mc:Fallback xmlns="">
      <p:transition spd="slow" advClick="0" advTm="7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68" y="188640"/>
            <a:ext cx="4038600" cy="30289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68402"/>
            <a:ext cx="4038600" cy="3028950"/>
          </a:xfr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68" y="3568402"/>
            <a:ext cx="4038600" cy="302895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8640"/>
            <a:ext cx="40386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9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7000">
        <p14:prism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8640"/>
            <a:ext cx="4038600" cy="30289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01008"/>
            <a:ext cx="4038600" cy="3028950"/>
          </a:xfr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76" y="188640"/>
            <a:ext cx="4038600" cy="3028950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76" y="3496394"/>
            <a:ext cx="40386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doors dir="vert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7</Words>
  <Application>Microsoft Office PowerPoint</Application>
  <PresentationFormat>On-screen Show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Откриване на новата учебна година -  15.09. 2014 г.</vt:lpstr>
      <vt:lpstr>Приветствие към преподаватели, ученици и родители за първия учебен ден поднесоха г-н Митов - Директор  на НУ ,, Христо Ботев"гр. Троян, г-н Кольо Кацаров - зам.кмет на Община Троян   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ivo</dc:creator>
  <cp:lastModifiedBy>ivo</cp:lastModifiedBy>
  <cp:revision>20</cp:revision>
  <dcterms:created xsi:type="dcterms:W3CDTF">2014-09-16T06:38:01Z</dcterms:created>
  <dcterms:modified xsi:type="dcterms:W3CDTF">2014-09-16T07:33:55Z</dcterms:modified>
</cp:coreProperties>
</file>